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fc335ec9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fc335ec9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fc335ec9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fc335ec9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fc335ec91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fc335ec91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fc335ec91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fc335ec91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fc335ec91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fc335ec91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fc335ec91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fc335ec91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Tools for Success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ASTR 110 Lab</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Format of Lab and Expectations</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three main parts of the lab- in-class group work, a take-home section, and a small reading quiz at the beginning of the lab, worth 3 extra credit points.</a:t>
            </a:r>
            <a:endParaRPr/>
          </a:p>
          <a:p>
            <a:pPr indent="0" lvl="0" marL="0" rtl="0" algn="l">
              <a:spcBef>
                <a:spcPts val="1600"/>
              </a:spcBef>
              <a:spcAft>
                <a:spcPts val="0"/>
              </a:spcAft>
              <a:buNone/>
            </a:pPr>
            <a:r>
              <a:rPr lang="en"/>
              <a:t>Group work is due at the end of the lab, and take-home lab reports are due at the next lab. LATE WORK IS NOT ACCEPTED.</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In class group work is worth 65% of your grade for each individual lab, and the take home section (lab reports) is worth 35%.</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Format of Lab and Expectations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will be assigned lab groups- these will be decided before the next lab.</a:t>
            </a:r>
            <a:endParaRPr/>
          </a:p>
          <a:p>
            <a:pPr indent="0" lvl="0" marL="0" rtl="0" algn="l">
              <a:spcBef>
                <a:spcPts val="1600"/>
              </a:spcBef>
              <a:spcAft>
                <a:spcPts val="0"/>
              </a:spcAft>
              <a:buNone/>
            </a:pPr>
            <a:r>
              <a:rPr lang="en"/>
              <a:t>Keep up with the Canvas page! It’s important. You can also send me an email through Canvas.</a:t>
            </a:r>
            <a:endParaRPr/>
          </a:p>
          <a:p>
            <a:pPr indent="0" lvl="0" marL="0" rtl="0" algn="l">
              <a:spcBef>
                <a:spcPts val="1600"/>
              </a:spcBef>
              <a:spcAft>
                <a:spcPts val="0"/>
              </a:spcAft>
              <a:buNone/>
            </a:pPr>
            <a:r>
              <a:rPr lang="en"/>
              <a:t>Lab reports (take-home) are part of the lab you print off. Don’t plagiarize, don’t copy off other people. This is an individual work project. (No take-home summary for this lab.) They are due at the BEGINNING of the next lab we meet.</a:t>
            </a:r>
            <a:endParaRPr/>
          </a:p>
          <a:p>
            <a:pPr indent="0" lvl="0" marL="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Plagiarism/Copying</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Don’t do it. </a:t>
            </a:r>
            <a:endParaRPr i="1"/>
          </a:p>
          <a:p>
            <a:pPr indent="0" lvl="0" marL="0" rtl="0" algn="l">
              <a:spcBef>
                <a:spcPts val="1600"/>
              </a:spcBef>
              <a:spcAft>
                <a:spcPts val="0"/>
              </a:spcAft>
              <a:buNone/>
            </a:pPr>
            <a:r>
              <a:rPr lang="en"/>
              <a:t>Collaboration on the group section of the lab is encouraged. But the take home sections need to be your own work. If you take information from the lab manual, or the Internet (Wikipedia), or a textbook, or a paper- you need to cite it. Be clear about where you got your info from.</a:t>
            </a:r>
            <a:endParaRPr/>
          </a:p>
          <a:p>
            <a:pPr indent="0" lvl="0" marL="0" rtl="0" algn="l">
              <a:spcBef>
                <a:spcPts val="1600"/>
              </a:spcBef>
              <a:spcAft>
                <a:spcPts val="0"/>
              </a:spcAft>
              <a:buNone/>
            </a:pPr>
            <a:r>
              <a:rPr lang="en"/>
              <a:t>Don’t copy from other people. You will get a zero on the lab, and I’ll report you directly to the professor. This is non-negotiable.</a:t>
            </a:r>
            <a:endParaRPr/>
          </a:p>
          <a:p>
            <a:pPr indent="0" lvl="0" marL="0" rtl="0" algn="l">
              <a:spcBef>
                <a:spcPts val="160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Lab Manual</a:t>
            </a:r>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Starting next lab, you are responsible for bringing your own lab manual.</a:t>
            </a:r>
            <a:endParaRPr/>
          </a:p>
          <a:p>
            <a:pPr indent="0" lvl="0" marL="0" rtl="0" algn="l">
              <a:spcBef>
                <a:spcPts val="1600"/>
              </a:spcBef>
              <a:spcAft>
                <a:spcPts val="0"/>
              </a:spcAft>
              <a:buNone/>
            </a:pPr>
            <a:r>
              <a:rPr lang="en"/>
              <a:t>The link to the lab manual is at the top of the syllabus. You can either print it out yourself using the on-campus printers, or you can go someplace like Fedex Kinkos and have them print it out (about $35). </a:t>
            </a:r>
            <a:endParaRPr/>
          </a:p>
          <a:p>
            <a:pPr indent="0" lvl="0" marL="0" rtl="0" algn="l">
              <a:spcBef>
                <a:spcPts val="1600"/>
              </a:spcBef>
              <a:spcAft>
                <a:spcPts val="0"/>
              </a:spcAft>
              <a:buNone/>
            </a:pPr>
            <a:r>
              <a:rPr lang="en"/>
              <a:t>I suggest just printing off the lab we’re doing before each class, instead of printing the whole thing.</a:t>
            </a:r>
            <a:endParaRPr/>
          </a:p>
          <a:p>
            <a:pPr indent="0" lvl="0" marL="0" rtl="0" algn="l">
              <a:spcBef>
                <a:spcPts val="1600"/>
              </a:spcBef>
              <a:spcAft>
                <a:spcPts val="1600"/>
              </a:spcAft>
              <a:buNone/>
            </a:pPr>
            <a:r>
              <a:rPr lang="en"/>
              <a:t>If you forget your lab manual, I don’t have extras.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Other minor notes</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Show your work, and show your units. No “naked numbers”- every final answer (and everything within the problem too) needs to have units attached. Unless the problem specifically asks for it, we use the SI system of units, aka the metric system. </a:t>
            </a:r>
            <a:endParaRPr/>
          </a:p>
          <a:p>
            <a:pPr indent="0" lvl="0" marL="0" rtl="0" algn="l">
              <a:spcBef>
                <a:spcPts val="1600"/>
              </a:spcBef>
              <a:spcAft>
                <a:spcPts val="0"/>
              </a:spcAft>
              <a:buNone/>
            </a:pPr>
            <a:r>
              <a:rPr lang="en"/>
              <a:t>If you know ahead of time that you cannot make lab, contact me ASAP. There are six different sections of this lab, and we will try to get you into another one. If you miss those labs, you will </a:t>
            </a:r>
            <a:r>
              <a:rPr lang="en"/>
              <a:t>receive</a:t>
            </a:r>
            <a:r>
              <a:rPr lang="en"/>
              <a:t> a zero on the in-class section. You can still do the summary for credit. Remember to turn it in on time.</a:t>
            </a:r>
            <a:endParaRPr/>
          </a:p>
          <a:p>
            <a:pPr indent="0" lvl="0" marL="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Today’s Lab</a:t>
            </a:r>
            <a:endParaRPr/>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We’ll be going over basic math and problem-solving techniques that are essential for the rest of this course. These include the metric system, unit conversion, scientific notation, exponents, order of operations, reading maps, plots/graphs, and the “reality check”.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If you have questions- please ask! That’s what I’m here for!</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